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7" r:id="rId5"/>
    <p:sldId id="261" r:id="rId6"/>
    <p:sldId id="268" r:id="rId7"/>
    <p:sldId id="271" r:id="rId8"/>
    <p:sldId id="270" r:id="rId9"/>
    <p:sldId id="276" r:id="rId10"/>
    <p:sldId id="272" r:id="rId11"/>
    <p:sldId id="275" r:id="rId12"/>
    <p:sldId id="274" r:id="rId1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F87D87-84E6-455D-9137-C7CF503EAEF1}" type="doc">
      <dgm:prSet loTypeId="urn:microsoft.com/office/officeart/2016/7/layout/AccentHomeChevronProcess" loCatId="process" qsTypeId="urn:microsoft.com/office/officeart/2005/8/quickstyle/simple2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A9C77153-0632-4305-8E03-2BCC6C8C7459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0203</a:t>
          </a:r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A4525C56-39CB-4215-A95D-39B6E499BA09}" type="parTrans" cxnId="{111157E0-EA47-436A-9E75-856959C340BD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201200D3-7841-4E8A-9B28-5E6E7CCAD894}" type="sibTrans" cxnId="{111157E0-EA47-436A-9E75-856959C340BD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6CFF382B-A01C-4893-950B-4C73B65EEEEC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모바일 웹 환경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B7C96CB3-A68C-4183-8C40-4F9620236662}" type="parTrans" cxnId="{6F975387-7989-4884-8B34-39B1587E43F0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83CE1AC1-E70F-4806-860C-D78C14D0A733}" type="sibTrans" cxnId="{6F975387-7989-4884-8B34-39B1587E43F0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D9A67F6B-3D91-47AC-9509-EE7F6DE34CDA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0204</a:t>
          </a:r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96746EE7-6EAE-4F15-AD27-FE0DC224EFDA}" type="parTrans" cxnId="{30ECA7C1-90D7-49EA-B846-37B334451FB2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F473B4B7-9265-47BE-A8FE-8AB348E2ABC2}" type="sibTrans" cxnId="{30ECA7C1-90D7-49EA-B846-37B334451FB2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02D74D69-297E-43BF-A5AF-D6AA0BFC05AB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CSS3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기초 다지기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E9E42E90-AF28-4A33-89F9-740E257D8458}" type="parTrans" cxnId="{E4F9D68D-7BA9-44D9-B82E-4962629C4524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E1B8E8B6-D39D-4B34-953B-0E9EBB93BC69}" type="sibTrans" cxnId="{E4F9D68D-7BA9-44D9-B82E-4962629C4524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17BFA5A2-ABDD-48DD-AAFA-22F43D87FC35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0205</a:t>
          </a:r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67AE45E2-495F-4610-98C0-FE3E11BDA056}" type="parTrans" cxnId="{A45608E4-F167-4840-8773-17AEB5ED8B6C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59F05DE8-7C2D-42A7-8ABD-84E0D78626E5}" type="sibTrans" cxnId="{A45608E4-F167-4840-8773-17AEB5ED8B6C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AFFD43BC-53B9-4C99-8D86-1735EC123E5B}">
      <dgm:prSet custT="1"/>
      <dgm:spPr/>
      <dgm:t>
        <a:bodyPr rtlCol="0"/>
        <a:lstStyle/>
        <a:p>
          <a:pPr rtl="0"/>
          <a:r>
            <a:rPr lang="en-US" altLang="ko-KR" sz="1200" noProof="0" dirty="0" err="1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Wordpress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를 이용한 포트폴리오 사이트 만들기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4FC3A91A-3552-47D5-B1EF-BBF5663E3411}" type="parTrans" cxnId="{9A58D734-49C1-4724-9B58-D4A95131C128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D92FFE60-F8F9-447A-B5A7-728DDC5B5773}" type="sibTrans" cxnId="{9A58D734-49C1-4724-9B58-D4A95131C128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419689EF-8931-4E45-98F4-70A0FA6C42B1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0206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49EAFF41-FDE2-43E0-805B-E3698CBDD1CF}" type="parTrans" cxnId="{9914379D-3789-40DB-BA8C-F73A8321452B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2CBB0FAD-3909-4CD5-A2CE-BA2101CC6DB5}" type="sibTrans" cxnId="{9914379D-3789-40DB-BA8C-F73A8321452B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D2D9DDA2-051E-41BF-AE29-91FCC17084BF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0207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B8113B36-F220-401D-87B3-8CEA6F5666B5}" type="parTrans" cxnId="{5BA93B89-3726-4243-98B7-5B625D5B2B3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00ED2ACA-9723-4B71-A88F-3E904B1A3EA1}" type="sibTrans" cxnId="{5BA93B89-3726-4243-98B7-5B625D5B2B3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B52C436B-9F96-4682-A8D8-1ED5E1FDF8DD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0210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096CE324-929F-4191-A3A4-040A9A8BB16E}" type="parTrans" cxnId="{FE61CE2D-DB65-4FD0-933A-63BA871565F8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5891EB87-26C5-4392-8473-992A8FC8F956}" type="sibTrans" cxnId="{FE61CE2D-DB65-4FD0-933A-63BA871565F8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416F7619-7532-4939-87C3-DA8571875A6F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HTML5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기초 다지기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2859A33B-BABD-49A2-B088-9FBDF9EA4AE3}" type="parTrans" cxnId="{2A9B364E-5544-4F04-9FF0-3FA8F3865BCE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D17DC10F-CA9D-442F-9471-310E2AA416F9}" type="sibTrans" cxnId="{2A9B364E-5544-4F04-9FF0-3FA8F3865BCE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044B1FE6-C83B-46C3-BF8C-2FE15A7B55DF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XAMPP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B3FA5D7E-3E02-460C-A66D-6F4BF20BD795}" type="parTrans" cxnId="{D8215A3E-E629-42C9-8E15-B944566D5E6F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71ACE220-00FD-4B2C-A85E-1B7A35324941}" type="sibTrans" cxnId="{D8215A3E-E629-42C9-8E15-B944566D5E6F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E7D42BF9-2B8C-4EFC-B602-8E3C3441BF7D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모바일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1F5117D6-62F4-49ED-9A95-05BF4429E6B0}" type="parTrans" cxnId="{9E111347-4C84-4ECB-9CCF-760C3B8327C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E86CC2E2-6A5D-46C7-AA78-809D3A600FE2}" type="sibTrans" cxnId="{9E111347-4C84-4ECB-9CCF-760C3B8327C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D5E6CDEB-34AC-4C66-90C6-90650046E405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XML, AJAX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와 </a:t>
          </a:r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활용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8D066448-073F-4441-9857-1CDBD8F48D15}" type="parTrans" cxnId="{FF2E8139-82A2-40AE-9C40-180C810AE4A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EC15F5D9-AD90-4C7F-BDE7-3DF484D60510}" type="sibTrans" cxnId="{FF2E8139-82A2-40AE-9C40-180C810AE4A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2023C67E-60EB-4D1A-9AEE-0F6717E50D9F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데이터베이스와 </a:t>
          </a:r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활용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32628016-67E1-4F09-A7DC-BC45B0AD31C8}" type="parTrans" cxnId="{28DE49C7-80F6-4671-AB3E-EF9717585C70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38CA3EA3-2214-480E-88DC-B8E01B105350}" type="sibTrans" cxnId="{28DE49C7-80F6-4671-AB3E-EF9717585C70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B22ED6FD-B11A-43A3-8666-593655AE21EE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자신의 앱 만들기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CC2586B1-F657-49CC-BF54-81D6588443D9}" type="parTrans" cxnId="{DCEDCDE9-340E-4642-A181-3CE20AD9B932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B2323D69-9B8E-4C73-BC58-2CC9CAD0A3A2}" type="sibTrans" cxnId="{DCEDCDE9-340E-4642-A181-3CE20AD9B932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75875634-C0C9-49AF-A059-3CBD049DB2C2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코르도바 </a:t>
          </a:r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API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E46A565E-C0A3-442D-A284-AF87A8583486}" type="parTrans" cxnId="{15CB3A72-F958-4A24-9062-0FF342C13980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F1300003-A46B-4C81-8767-9B28FEF54E17}" type="sibTrans" cxnId="{15CB3A72-F958-4A24-9062-0FF342C13980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91E03B72-1FE0-468C-8176-FB686310328A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폰에 앱 심기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42D8AF09-9FE6-4B04-9C45-75F447673F1B}" type="parTrans" cxnId="{ECD835EE-8453-4286-A4B7-9D4DB034373A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44EBC052-EBAF-417A-B96A-5C6E948E8DA3}" type="sibTrans" cxnId="{ECD835EE-8453-4286-A4B7-9D4DB034373A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B4A97AC6-5E92-4E9E-A1AD-4C4857E5F397}" type="pres">
      <dgm:prSet presAssocID="{93F87D87-84E6-455D-9137-C7CF503EAEF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3C5494-7B0B-497B-BE50-ED8C67249709}" type="pres">
      <dgm:prSet presAssocID="{A9C77153-0632-4305-8E03-2BCC6C8C7459}" presName="composite" presStyleCnt="0"/>
      <dgm:spPr/>
    </dgm:pt>
    <dgm:pt modelId="{B1ED519E-9332-4298-8BC0-38E08B9E91EA}" type="pres">
      <dgm:prSet presAssocID="{A9C77153-0632-4305-8E03-2BCC6C8C7459}" presName="L" presStyleLbl="solidFgAcc1" presStyleIdx="0" presStyleCnt="6">
        <dgm:presLayoutVars>
          <dgm:chMax val="0"/>
          <dgm:chPref val="0"/>
        </dgm:presLayoutVars>
      </dgm:prSet>
      <dgm:spPr/>
    </dgm:pt>
    <dgm:pt modelId="{A243EBB1-DEBB-487C-88D3-3EFD316D71E9}" type="pres">
      <dgm:prSet presAssocID="{A9C77153-0632-4305-8E03-2BCC6C8C7459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911FCB-CF61-463E-9EA6-F7BF95A67E51}" type="pres">
      <dgm:prSet presAssocID="{A9C77153-0632-4305-8E03-2BCC6C8C7459}" presName="desTx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6CE185-0298-4854-ACDD-FCA8D25F8C4E}" type="pres">
      <dgm:prSet presAssocID="{A9C77153-0632-4305-8E03-2BCC6C8C7459}" presName="EmptyPlaceHolder" presStyleCnt="0"/>
      <dgm:spPr/>
    </dgm:pt>
    <dgm:pt modelId="{FE981211-9F32-4655-B811-9BB6FC55B778}" type="pres">
      <dgm:prSet presAssocID="{201200D3-7841-4E8A-9B28-5E6E7CCAD894}" presName="space" presStyleCnt="0"/>
      <dgm:spPr/>
    </dgm:pt>
    <dgm:pt modelId="{C3867B3C-A56E-47DC-912F-D3DBE275183F}" type="pres">
      <dgm:prSet presAssocID="{D9A67F6B-3D91-47AC-9509-EE7F6DE34CDA}" presName="composite" presStyleCnt="0"/>
      <dgm:spPr/>
    </dgm:pt>
    <dgm:pt modelId="{36775784-7760-420D-8D9A-5464FD9141AE}" type="pres">
      <dgm:prSet presAssocID="{D9A67F6B-3D91-47AC-9509-EE7F6DE34CDA}" presName="L" presStyleLbl="solidFgAcc1" presStyleIdx="1" presStyleCnt="6">
        <dgm:presLayoutVars>
          <dgm:chMax val="0"/>
          <dgm:chPref val="0"/>
        </dgm:presLayoutVars>
      </dgm:prSet>
      <dgm:spPr/>
    </dgm:pt>
    <dgm:pt modelId="{916A5A41-D6F0-4EA9-AB50-F05D425BCA52}" type="pres">
      <dgm:prSet presAssocID="{D9A67F6B-3D91-47AC-9509-EE7F6DE34CDA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C85F65-41DE-490E-AF0A-69E363ACAF5F}" type="pres">
      <dgm:prSet presAssocID="{D9A67F6B-3D91-47AC-9509-EE7F6DE34CDA}" presName="desTx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01F89B-C91F-48B0-9B9A-DCDF7065C77C}" type="pres">
      <dgm:prSet presAssocID="{D9A67F6B-3D91-47AC-9509-EE7F6DE34CDA}" presName="EmptyPlaceHolder" presStyleCnt="0"/>
      <dgm:spPr/>
    </dgm:pt>
    <dgm:pt modelId="{169F64FD-B028-48F0-B031-9535FE431B2C}" type="pres">
      <dgm:prSet presAssocID="{F473B4B7-9265-47BE-A8FE-8AB348E2ABC2}" presName="space" presStyleCnt="0"/>
      <dgm:spPr/>
    </dgm:pt>
    <dgm:pt modelId="{9AEC58EE-9ED4-4404-9BF3-B8D89398206A}" type="pres">
      <dgm:prSet presAssocID="{17BFA5A2-ABDD-48DD-AAFA-22F43D87FC35}" presName="composite" presStyleCnt="0"/>
      <dgm:spPr/>
    </dgm:pt>
    <dgm:pt modelId="{3D8D9F4B-4537-4E3C-9549-BF552E2DED80}" type="pres">
      <dgm:prSet presAssocID="{17BFA5A2-ABDD-48DD-AAFA-22F43D87FC35}" presName="L" presStyleLbl="solidFgAcc1" presStyleIdx="2" presStyleCnt="6">
        <dgm:presLayoutVars>
          <dgm:chMax val="0"/>
          <dgm:chPref val="0"/>
        </dgm:presLayoutVars>
      </dgm:prSet>
      <dgm:spPr/>
    </dgm:pt>
    <dgm:pt modelId="{D230D845-D759-4C2C-A2D3-AF3AFA826819}" type="pres">
      <dgm:prSet presAssocID="{17BFA5A2-ABDD-48DD-AAFA-22F43D87FC35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98F3BB-7942-4C90-B62F-93C8AA660DDB}" type="pres">
      <dgm:prSet presAssocID="{17BFA5A2-ABDD-48DD-AAFA-22F43D87FC35}" presName="desTx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F07BE0-94FF-41ED-BC62-08B419A3B6F9}" type="pres">
      <dgm:prSet presAssocID="{17BFA5A2-ABDD-48DD-AAFA-22F43D87FC35}" presName="EmptyPlaceHolder" presStyleCnt="0"/>
      <dgm:spPr/>
    </dgm:pt>
    <dgm:pt modelId="{6A15A125-A77D-4811-9804-6502EAA966EA}" type="pres">
      <dgm:prSet presAssocID="{59F05DE8-7C2D-42A7-8ABD-84E0D78626E5}" presName="space" presStyleCnt="0"/>
      <dgm:spPr/>
    </dgm:pt>
    <dgm:pt modelId="{32F01D9C-379F-45CA-8A65-6682A330DC15}" type="pres">
      <dgm:prSet presAssocID="{419689EF-8931-4E45-98F4-70A0FA6C42B1}" presName="composite" presStyleCnt="0"/>
      <dgm:spPr/>
    </dgm:pt>
    <dgm:pt modelId="{00DF0A04-A9DC-4FE2-A1EB-65DD88708BD7}" type="pres">
      <dgm:prSet presAssocID="{419689EF-8931-4E45-98F4-70A0FA6C42B1}" presName="L" presStyleLbl="solidFgAcc1" presStyleIdx="3" presStyleCnt="6">
        <dgm:presLayoutVars>
          <dgm:chMax val="0"/>
          <dgm:chPref val="0"/>
        </dgm:presLayoutVars>
      </dgm:prSet>
      <dgm:spPr/>
    </dgm:pt>
    <dgm:pt modelId="{CE6ADF01-2A99-4E05-9037-C7A25CDDE74D}" type="pres">
      <dgm:prSet presAssocID="{419689EF-8931-4E45-98F4-70A0FA6C42B1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A5F59B-9A2B-4367-957D-0A9CD2FFA059}" type="pres">
      <dgm:prSet presAssocID="{419689EF-8931-4E45-98F4-70A0FA6C42B1}" presName="desTx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7F1B6F-05BE-4880-A534-99A5E56B6BBC}" type="pres">
      <dgm:prSet presAssocID="{419689EF-8931-4E45-98F4-70A0FA6C42B1}" presName="EmptyPlaceHolder" presStyleCnt="0"/>
      <dgm:spPr/>
    </dgm:pt>
    <dgm:pt modelId="{424C4C71-2773-4848-B0DD-FBF169B8E633}" type="pres">
      <dgm:prSet presAssocID="{2CBB0FAD-3909-4CD5-A2CE-BA2101CC6DB5}" presName="space" presStyleCnt="0"/>
      <dgm:spPr/>
    </dgm:pt>
    <dgm:pt modelId="{172075FB-B92E-416D-8B6B-8CC854FA2D74}" type="pres">
      <dgm:prSet presAssocID="{D2D9DDA2-051E-41BF-AE29-91FCC17084BF}" presName="composite" presStyleCnt="0"/>
      <dgm:spPr/>
    </dgm:pt>
    <dgm:pt modelId="{A1AB2A5C-4263-4631-B72C-8DB0F7FCB975}" type="pres">
      <dgm:prSet presAssocID="{D2D9DDA2-051E-41BF-AE29-91FCC17084BF}" presName="L" presStyleLbl="solidFgAcc1" presStyleIdx="4" presStyleCnt="6">
        <dgm:presLayoutVars>
          <dgm:chMax val="0"/>
          <dgm:chPref val="0"/>
        </dgm:presLayoutVars>
      </dgm:prSet>
      <dgm:spPr/>
    </dgm:pt>
    <dgm:pt modelId="{D737BFAA-A492-4908-8EF5-7B37215BFC7C}" type="pres">
      <dgm:prSet presAssocID="{D2D9DDA2-051E-41BF-AE29-91FCC17084BF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D058F6-C20C-4737-BDCB-5212A2877A05}" type="pres">
      <dgm:prSet presAssocID="{D2D9DDA2-051E-41BF-AE29-91FCC17084BF}" presName="desTx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97111-3BE1-4F9D-9A04-F1B4B0E692C4}" type="pres">
      <dgm:prSet presAssocID="{D2D9DDA2-051E-41BF-AE29-91FCC17084BF}" presName="EmptyPlaceHolder" presStyleCnt="0"/>
      <dgm:spPr/>
    </dgm:pt>
    <dgm:pt modelId="{BD17B200-8D0E-45F7-A44C-7C296222AAFF}" type="pres">
      <dgm:prSet presAssocID="{00ED2ACA-9723-4B71-A88F-3E904B1A3EA1}" presName="space" presStyleCnt="0"/>
      <dgm:spPr/>
    </dgm:pt>
    <dgm:pt modelId="{07C8F545-42F6-4BBD-AD9B-DC9B46620A0E}" type="pres">
      <dgm:prSet presAssocID="{B52C436B-9F96-4682-A8D8-1ED5E1FDF8DD}" presName="composite" presStyleCnt="0"/>
      <dgm:spPr/>
    </dgm:pt>
    <dgm:pt modelId="{D98EE6DB-7F69-4E8F-9CD4-B8F2C6821340}" type="pres">
      <dgm:prSet presAssocID="{B52C436B-9F96-4682-A8D8-1ED5E1FDF8DD}" presName="L" presStyleLbl="solidFgAcc1" presStyleIdx="5" presStyleCnt="6">
        <dgm:presLayoutVars>
          <dgm:chMax val="0"/>
          <dgm:chPref val="0"/>
        </dgm:presLayoutVars>
      </dgm:prSet>
      <dgm:spPr/>
    </dgm:pt>
    <dgm:pt modelId="{5CED9A8A-6114-4806-99E7-F179EDC292E3}" type="pres">
      <dgm:prSet presAssocID="{B52C436B-9F96-4682-A8D8-1ED5E1FDF8DD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D8DCB3-3202-4980-B510-3E26CF9D243D}" type="pres">
      <dgm:prSet presAssocID="{B52C436B-9F96-4682-A8D8-1ED5E1FDF8DD}" presName="desTx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F7760C-8932-4C2F-AB82-DF3D286C26C4}" type="pres">
      <dgm:prSet presAssocID="{B52C436B-9F96-4682-A8D8-1ED5E1FDF8DD}" presName="EmptyPlaceHolder" presStyleCnt="0"/>
      <dgm:spPr/>
    </dgm:pt>
  </dgm:ptLst>
  <dgm:cxnLst>
    <dgm:cxn modelId="{B5E9ED37-0A29-4A10-8A37-501C86F172D5}" type="presOf" srcId="{AFFD43BC-53B9-4C99-8D86-1735EC123E5B}" destId="{9A98F3BB-7942-4C90-B62F-93C8AA660DDB}" srcOrd="0" destOrd="0" presId="urn:microsoft.com/office/officeart/2016/7/layout/AccentHomeChevronProcess"/>
    <dgm:cxn modelId="{30ECA7C1-90D7-49EA-B846-37B334451FB2}" srcId="{93F87D87-84E6-455D-9137-C7CF503EAEF1}" destId="{D9A67F6B-3D91-47AC-9509-EE7F6DE34CDA}" srcOrd="1" destOrd="0" parTransId="{96746EE7-6EAE-4F15-AD27-FE0DC224EFDA}" sibTransId="{F473B4B7-9265-47BE-A8FE-8AB348E2ABC2}"/>
    <dgm:cxn modelId="{28DE49C7-80F6-4671-AB3E-EF9717585C70}" srcId="{D2D9DDA2-051E-41BF-AE29-91FCC17084BF}" destId="{2023C67E-60EB-4D1A-9AEE-0F6717E50D9F}" srcOrd="1" destOrd="0" parTransId="{32628016-67E1-4F09-A7DC-BC45B0AD31C8}" sibTransId="{38CA3EA3-2214-480E-88DC-B8E01B105350}"/>
    <dgm:cxn modelId="{5BA93B89-3726-4243-98B7-5B625D5B2B3C}" srcId="{93F87D87-84E6-455D-9137-C7CF503EAEF1}" destId="{D2D9DDA2-051E-41BF-AE29-91FCC17084BF}" srcOrd="4" destOrd="0" parTransId="{B8113B36-F220-401D-87B3-8CEA6F5666B5}" sibTransId="{00ED2ACA-9723-4B71-A88F-3E904B1A3EA1}"/>
    <dgm:cxn modelId="{F2989CB6-9FB6-46DE-9769-06CE6AAE24ED}" type="presOf" srcId="{D2D9DDA2-051E-41BF-AE29-91FCC17084BF}" destId="{D737BFAA-A492-4908-8EF5-7B37215BFC7C}" srcOrd="0" destOrd="0" presId="urn:microsoft.com/office/officeart/2016/7/layout/AccentHomeChevronProcess"/>
    <dgm:cxn modelId="{DCEDCDE9-340E-4642-A181-3CE20AD9B932}" srcId="{B52C436B-9F96-4682-A8D8-1ED5E1FDF8DD}" destId="{B22ED6FD-B11A-43A3-8666-593655AE21EE}" srcOrd="0" destOrd="0" parTransId="{CC2586B1-F657-49CC-BF54-81D6588443D9}" sibTransId="{B2323D69-9B8E-4C73-BC58-2CC9CAD0A3A2}"/>
    <dgm:cxn modelId="{FF2E8139-82A2-40AE-9C40-180C810AE4AC}" srcId="{D2D9DDA2-051E-41BF-AE29-91FCC17084BF}" destId="{D5E6CDEB-34AC-4C66-90C6-90650046E405}" srcOrd="0" destOrd="0" parTransId="{8D066448-073F-4441-9857-1CDBD8F48D15}" sibTransId="{EC15F5D9-AD90-4C7F-BDE7-3DF484D60510}"/>
    <dgm:cxn modelId="{74398141-CD5E-456E-8A64-108F2DF3C195}" type="presOf" srcId="{6CFF382B-A01C-4893-950B-4C73B65EEEEC}" destId="{62911FCB-CF61-463E-9EA6-F7BF95A67E51}" srcOrd="0" destOrd="0" presId="urn:microsoft.com/office/officeart/2016/7/layout/AccentHomeChevronProcess"/>
    <dgm:cxn modelId="{D8215A3E-E629-42C9-8E15-B944566D5E6F}" srcId="{D9A67F6B-3D91-47AC-9509-EE7F6DE34CDA}" destId="{044B1FE6-C83B-46C3-BF8C-2FE15A7B55DF}" srcOrd="1" destOrd="0" parTransId="{B3FA5D7E-3E02-460C-A66D-6F4BF20BD795}" sibTransId="{71ACE220-00FD-4B2C-A85E-1B7A35324941}"/>
    <dgm:cxn modelId="{6F975387-7989-4884-8B34-39B1587E43F0}" srcId="{A9C77153-0632-4305-8E03-2BCC6C8C7459}" destId="{6CFF382B-A01C-4893-950B-4C73B65EEEEC}" srcOrd="0" destOrd="0" parTransId="{B7C96CB3-A68C-4183-8C40-4F9620236662}" sibTransId="{83CE1AC1-E70F-4806-860C-D78C14D0A733}"/>
    <dgm:cxn modelId="{E1A55DE3-ED41-41A2-A23A-570EAB86CDB3}" type="presOf" srcId="{75875634-C0C9-49AF-A059-3CBD049DB2C2}" destId="{3DD8DCB3-3202-4980-B510-3E26CF9D243D}" srcOrd="0" destOrd="1" presId="urn:microsoft.com/office/officeart/2016/7/layout/AccentHomeChevronProcess"/>
    <dgm:cxn modelId="{9E111347-4C84-4ECB-9CCF-760C3B8327CC}" srcId="{419689EF-8931-4E45-98F4-70A0FA6C42B1}" destId="{E7D42BF9-2B8C-4EFC-B602-8E3C3441BF7D}" srcOrd="0" destOrd="0" parTransId="{1F5117D6-62F4-49ED-9A95-05BF4429E6B0}" sibTransId="{E86CC2E2-6A5D-46C7-AA78-809D3A600FE2}"/>
    <dgm:cxn modelId="{9914379D-3789-40DB-BA8C-F73A8321452B}" srcId="{93F87D87-84E6-455D-9137-C7CF503EAEF1}" destId="{419689EF-8931-4E45-98F4-70A0FA6C42B1}" srcOrd="3" destOrd="0" parTransId="{49EAFF41-FDE2-43E0-805B-E3698CBDD1CF}" sibTransId="{2CBB0FAD-3909-4CD5-A2CE-BA2101CC6DB5}"/>
    <dgm:cxn modelId="{E4F9D68D-7BA9-44D9-B82E-4962629C4524}" srcId="{D9A67F6B-3D91-47AC-9509-EE7F6DE34CDA}" destId="{02D74D69-297E-43BF-A5AF-D6AA0BFC05AB}" srcOrd="0" destOrd="0" parTransId="{E9E42E90-AF28-4A33-89F9-740E257D8458}" sibTransId="{E1B8E8B6-D39D-4B34-953B-0E9EBB93BC69}"/>
    <dgm:cxn modelId="{32E9EF89-75B0-46CE-9561-1B86E4154A71}" type="presOf" srcId="{02D74D69-297E-43BF-A5AF-D6AA0BFC05AB}" destId="{EDC85F65-41DE-490E-AF0A-69E363ACAF5F}" srcOrd="0" destOrd="0" presId="urn:microsoft.com/office/officeart/2016/7/layout/AccentHomeChevronProcess"/>
    <dgm:cxn modelId="{ECD835EE-8453-4286-A4B7-9D4DB034373A}" srcId="{B52C436B-9F96-4682-A8D8-1ED5E1FDF8DD}" destId="{91E03B72-1FE0-468C-8176-FB686310328A}" srcOrd="2" destOrd="0" parTransId="{42D8AF09-9FE6-4B04-9C45-75F447673F1B}" sibTransId="{44EBC052-EBAF-417A-B96A-5C6E948E8DA3}"/>
    <dgm:cxn modelId="{D0F3DDF0-D198-49CC-B6DA-0740AACBCADE}" type="presOf" srcId="{D5E6CDEB-34AC-4C66-90C6-90650046E405}" destId="{0FD058F6-C20C-4737-BDCB-5212A2877A05}" srcOrd="0" destOrd="0" presId="urn:microsoft.com/office/officeart/2016/7/layout/AccentHomeChevronProcess"/>
    <dgm:cxn modelId="{111157E0-EA47-436A-9E75-856959C340BD}" srcId="{93F87D87-84E6-455D-9137-C7CF503EAEF1}" destId="{A9C77153-0632-4305-8E03-2BCC6C8C7459}" srcOrd="0" destOrd="0" parTransId="{A4525C56-39CB-4215-A95D-39B6E499BA09}" sibTransId="{201200D3-7841-4E8A-9B28-5E6E7CCAD894}"/>
    <dgm:cxn modelId="{9A58D734-49C1-4724-9B58-D4A95131C128}" srcId="{17BFA5A2-ABDD-48DD-AAFA-22F43D87FC35}" destId="{AFFD43BC-53B9-4C99-8D86-1735EC123E5B}" srcOrd="0" destOrd="0" parTransId="{4FC3A91A-3552-47D5-B1EF-BBF5663E3411}" sibTransId="{D92FFE60-F8F9-447A-B5A7-728DDC5B5773}"/>
    <dgm:cxn modelId="{15CB3A72-F958-4A24-9062-0FF342C13980}" srcId="{B52C436B-9F96-4682-A8D8-1ED5E1FDF8DD}" destId="{75875634-C0C9-49AF-A059-3CBD049DB2C2}" srcOrd="1" destOrd="0" parTransId="{E46A565E-C0A3-442D-A284-AF87A8583486}" sibTransId="{F1300003-A46B-4C81-8767-9B28FEF54E17}"/>
    <dgm:cxn modelId="{F1A8379B-E2A7-4A3D-B7A4-C12DDBC93167}" type="presOf" srcId="{93F87D87-84E6-455D-9137-C7CF503EAEF1}" destId="{B4A97AC6-5E92-4E9E-A1AD-4C4857E5F397}" srcOrd="0" destOrd="0" presId="urn:microsoft.com/office/officeart/2016/7/layout/AccentHomeChevronProcess"/>
    <dgm:cxn modelId="{1E870C8E-D7E6-4866-A6D0-42D63C1C566B}" type="presOf" srcId="{044B1FE6-C83B-46C3-BF8C-2FE15A7B55DF}" destId="{EDC85F65-41DE-490E-AF0A-69E363ACAF5F}" srcOrd="0" destOrd="1" presId="urn:microsoft.com/office/officeart/2016/7/layout/AccentHomeChevronProcess"/>
    <dgm:cxn modelId="{2F8A4688-2F2F-41E2-B86E-3337A1B1C2C6}" type="presOf" srcId="{D9A67F6B-3D91-47AC-9509-EE7F6DE34CDA}" destId="{916A5A41-D6F0-4EA9-AB50-F05D425BCA52}" srcOrd="0" destOrd="0" presId="urn:microsoft.com/office/officeart/2016/7/layout/AccentHomeChevronProcess"/>
    <dgm:cxn modelId="{37BA862A-B7BA-4E5F-BBDF-493DFC9AEECC}" type="presOf" srcId="{17BFA5A2-ABDD-48DD-AAFA-22F43D87FC35}" destId="{D230D845-D759-4C2C-A2D3-AF3AFA826819}" srcOrd="0" destOrd="0" presId="urn:microsoft.com/office/officeart/2016/7/layout/AccentHomeChevronProcess"/>
    <dgm:cxn modelId="{E41A958B-FA17-4505-B6E1-ECA7666DB1B3}" type="presOf" srcId="{91E03B72-1FE0-468C-8176-FB686310328A}" destId="{3DD8DCB3-3202-4980-B510-3E26CF9D243D}" srcOrd="0" destOrd="2" presId="urn:microsoft.com/office/officeart/2016/7/layout/AccentHomeChevronProcess"/>
    <dgm:cxn modelId="{BEC5B829-CEBA-4CF8-A2ED-9379A3CCEBA6}" type="presOf" srcId="{B22ED6FD-B11A-43A3-8666-593655AE21EE}" destId="{3DD8DCB3-3202-4980-B510-3E26CF9D243D}" srcOrd="0" destOrd="0" presId="urn:microsoft.com/office/officeart/2016/7/layout/AccentHomeChevronProcess"/>
    <dgm:cxn modelId="{8A943EDC-CA57-4942-A50E-C38A68CB04C5}" type="presOf" srcId="{A9C77153-0632-4305-8E03-2BCC6C8C7459}" destId="{A243EBB1-DEBB-487C-88D3-3EFD316D71E9}" srcOrd="0" destOrd="0" presId="urn:microsoft.com/office/officeart/2016/7/layout/AccentHomeChevronProcess"/>
    <dgm:cxn modelId="{A45608E4-F167-4840-8773-17AEB5ED8B6C}" srcId="{93F87D87-84E6-455D-9137-C7CF503EAEF1}" destId="{17BFA5A2-ABDD-48DD-AAFA-22F43D87FC35}" srcOrd="2" destOrd="0" parTransId="{67AE45E2-495F-4610-98C0-FE3E11BDA056}" sibTransId="{59F05DE8-7C2D-42A7-8ABD-84E0D78626E5}"/>
    <dgm:cxn modelId="{2A9B364E-5544-4F04-9FF0-3FA8F3865BCE}" srcId="{A9C77153-0632-4305-8E03-2BCC6C8C7459}" destId="{416F7619-7532-4939-87C3-DA8571875A6F}" srcOrd="1" destOrd="0" parTransId="{2859A33B-BABD-49A2-B088-9FBDF9EA4AE3}" sibTransId="{D17DC10F-CA9D-442F-9471-310E2AA416F9}"/>
    <dgm:cxn modelId="{3569801F-5506-4ED2-9489-D7D976200015}" type="presOf" srcId="{2023C67E-60EB-4D1A-9AEE-0F6717E50D9F}" destId="{0FD058F6-C20C-4737-BDCB-5212A2877A05}" srcOrd="0" destOrd="1" presId="urn:microsoft.com/office/officeart/2016/7/layout/AccentHomeChevronProcess"/>
    <dgm:cxn modelId="{FDFB23E9-F14E-460F-A796-749018E53D22}" type="presOf" srcId="{416F7619-7532-4939-87C3-DA8571875A6F}" destId="{62911FCB-CF61-463E-9EA6-F7BF95A67E51}" srcOrd="0" destOrd="1" presId="urn:microsoft.com/office/officeart/2016/7/layout/AccentHomeChevronProcess"/>
    <dgm:cxn modelId="{4E8BAF56-66D9-4817-A81F-E0FB22365A45}" type="presOf" srcId="{419689EF-8931-4E45-98F4-70A0FA6C42B1}" destId="{CE6ADF01-2A99-4E05-9037-C7A25CDDE74D}" srcOrd="0" destOrd="0" presId="urn:microsoft.com/office/officeart/2016/7/layout/AccentHomeChevronProcess"/>
    <dgm:cxn modelId="{23971363-305E-4BAD-8354-73B6EFB1A8ED}" type="presOf" srcId="{E7D42BF9-2B8C-4EFC-B602-8E3C3441BF7D}" destId="{51A5F59B-9A2B-4367-957D-0A9CD2FFA059}" srcOrd="0" destOrd="0" presId="urn:microsoft.com/office/officeart/2016/7/layout/AccentHomeChevronProcess"/>
    <dgm:cxn modelId="{FE61CE2D-DB65-4FD0-933A-63BA871565F8}" srcId="{93F87D87-84E6-455D-9137-C7CF503EAEF1}" destId="{B52C436B-9F96-4682-A8D8-1ED5E1FDF8DD}" srcOrd="5" destOrd="0" parTransId="{096CE324-929F-4191-A3A4-040A9A8BB16E}" sibTransId="{5891EB87-26C5-4392-8473-992A8FC8F956}"/>
    <dgm:cxn modelId="{4AB25E06-9FCE-4ED1-BFA5-F866BC565D6F}" type="presOf" srcId="{B52C436B-9F96-4682-A8D8-1ED5E1FDF8DD}" destId="{5CED9A8A-6114-4806-99E7-F179EDC292E3}" srcOrd="0" destOrd="0" presId="urn:microsoft.com/office/officeart/2016/7/layout/AccentHomeChevronProcess"/>
    <dgm:cxn modelId="{42AEA83A-FB22-48EB-B3F7-0F5DC1E43396}" type="presParOf" srcId="{B4A97AC6-5E92-4E9E-A1AD-4C4857E5F397}" destId="{553C5494-7B0B-497B-BE50-ED8C67249709}" srcOrd="0" destOrd="0" presId="urn:microsoft.com/office/officeart/2016/7/layout/AccentHomeChevronProcess"/>
    <dgm:cxn modelId="{4BC8AF5E-6864-4EA6-A225-B02EDAD72EF8}" type="presParOf" srcId="{553C5494-7B0B-497B-BE50-ED8C67249709}" destId="{B1ED519E-9332-4298-8BC0-38E08B9E91EA}" srcOrd="0" destOrd="0" presId="urn:microsoft.com/office/officeart/2016/7/layout/AccentHomeChevronProcess"/>
    <dgm:cxn modelId="{FF954232-D3EF-4C77-B3D4-B757FD4D8B48}" type="presParOf" srcId="{553C5494-7B0B-497B-BE50-ED8C67249709}" destId="{A243EBB1-DEBB-487C-88D3-3EFD316D71E9}" srcOrd="1" destOrd="0" presId="urn:microsoft.com/office/officeart/2016/7/layout/AccentHomeChevronProcess"/>
    <dgm:cxn modelId="{D6C6A7FC-2376-4772-A623-857C1313A41A}" type="presParOf" srcId="{553C5494-7B0B-497B-BE50-ED8C67249709}" destId="{62911FCB-CF61-463E-9EA6-F7BF95A67E51}" srcOrd="2" destOrd="0" presId="urn:microsoft.com/office/officeart/2016/7/layout/AccentHomeChevronProcess"/>
    <dgm:cxn modelId="{2E749388-1101-4CEB-BA73-6AE7AE9D3C16}" type="presParOf" srcId="{553C5494-7B0B-497B-BE50-ED8C67249709}" destId="{1F6CE185-0298-4854-ACDD-FCA8D25F8C4E}" srcOrd="3" destOrd="0" presId="urn:microsoft.com/office/officeart/2016/7/layout/AccentHomeChevronProcess"/>
    <dgm:cxn modelId="{CD04EA8E-BBAA-43C1-B635-A9C040C18111}" type="presParOf" srcId="{B4A97AC6-5E92-4E9E-A1AD-4C4857E5F397}" destId="{FE981211-9F32-4655-B811-9BB6FC55B778}" srcOrd="1" destOrd="0" presId="urn:microsoft.com/office/officeart/2016/7/layout/AccentHomeChevronProcess"/>
    <dgm:cxn modelId="{D0797D91-199B-4B7C-92BF-29DCBDE644AB}" type="presParOf" srcId="{B4A97AC6-5E92-4E9E-A1AD-4C4857E5F397}" destId="{C3867B3C-A56E-47DC-912F-D3DBE275183F}" srcOrd="2" destOrd="0" presId="urn:microsoft.com/office/officeart/2016/7/layout/AccentHomeChevronProcess"/>
    <dgm:cxn modelId="{7A583192-7ACA-4A24-9F97-35141CAFA99C}" type="presParOf" srcId="{C3867B3C-A56E-47DC-912F-D3DBE275183F}" destId="{36775784-7760-420D-8D9A-5464FD9141AE}" srcOrd="0" destOrd="0" presId="urn:microsoft.com/office/officeart/2016/7/layout/AccentHomeChevronProcess"/>
    <dgm:cxn modelId="{0952F77C-310E-4DE7-A7C5-6BA9DC4B6D00}" type="presParOf" srcId="{C3867B3C-A56E-47DC-912F-D3DBE275183F}" destId="{916A5A41-D6F0-4EA9-AB50-F05D425BCA52}" srcOrd="1" destOrd="0" presId="urn:microsoft.com/office/officeart/2016/7/layout/AccentHomeChevronProcess"/>
    <dgm:cxn modelId="{DB5673B8-6B10-4AA5-9A39-2AD232483DC3}" type="presParOf" srcId="{C3867B3C-A56E-47DC-912F-D3DBE275183F}" destId="{EDC85F65-41DE-490E-AF0A-69E363ACAF5F}" srcOrd="2" destOrd="0" presId="urn:microsoft.com/office/officeart/2016/7/layout/AccentHomeChevronProcess"/>
    <dgm:cxn modelId="{DD571491-1AA9-4CBD-8FAA-7D18F8DFBD9C}" type="presParOf" srcId="{C3867B3C-A56E-47DC-912F-D3DBE275183F}" destId="{C701F89B-C91F-48B0-9B9A-DCDF7065C77C}" srcOrd="3" destOrd="0" presId="urn:microsoft.com/office/officeart/2016/7/layout/AccentHomeChevronProcess"/>
    <dgm:cxn modelId="{35E1908A-8F6D-453A-A9EF-428D6B84619C}" type="presParOf" srcId="{B4A97AC6-5E92-4E9E-A1AD-4C4857E5F397}" destId="{169F64FD-B028-48F0-B031-9535FE431B2C}" srcOrd="3" destOrd="0" presId="urn:microsoft.com/office/officeart/2016/7/layout/AccentHomeChevronProcess"/>
    <dgm:cxn modelId="{BFD7B8E2-7E95-42A3-B8CC-33310B978A5A}" type="presParOf" srcId="{B4A97AC6-5E92-4E9E-A1AD-4C4857E5F397}" destId="{9AEC58EE-9ED4-4404-9BF3-B8D89398206A}" srcOrd="4" destOrd="0" presId="urn:microsoft.com/office/officeart/2016/7/layout/AccentHomeChevronProcess"/>
    <dgm:cxn modelId="{3F893109-9373-4899-9261-D0B96189DE57}" type="presParOf" srcId="{9AEC58EE-9ED4-4404-9BF3-B8D89398206A}" destId="{3D8D9F4B-4537-4E3C-9549-BF552E2DED80}" srcOrd="0" destOrd="0" presId="urn:microsoft.com/office/officeart/2016/7/layout/AccentHomeChevronProcess"/>
    <dgm:cxn modelId="{4AD407CC-762B-4260-A50B-C73788967B1B}" type="presParOf" srcId="{9AEC58EE-9ED4-4404-9BF3-B8D89398206A}" destId="{D230D845-D759-4C2C-A2D3-AF3AFA826819}" srcOrd="1" destOrd="0" presId="urn:microsoft.com/office/officeart/2016/7/layout/AccentHomeChevronProcess"/>
    <dgm:cxn modelId="{1B0A4889-F86A-454C-A4B5-ABF4550F8BD6}" type="presParOf" srcId="{9AEC58EE-9ED4-4404-9BF3-B8D89398206A}" destId="{9A98F3BB-7942-4C90-B62F-93C8AA660DDB}" srcOrd="2" destOrd="0" presId="urn:microsoft.com/office/officeart/2016/7/layout/AccentHomeChevronProcess"/>
    <dgm:cxn modelId="{851C2561-38D6-4987-99E9-59B65F25D5FC}" type="presParOf" srcId="{9AEC58EE-9ED4-4404-9BF3-B8D89398206A}" destId="{7AF07BE0-94FF-41ED-BC62-08B419A3B6F9}" srcOrd="3" destOrd="0" presId="urn:microsoft.com/office/officeart/2016/7/layout/AccentHomeChevronProcess"/>
    <dgm:cxn modelId="{A4A67F70-866C-42E4-B4A4-43CA0D06C37B}" type="presParOf" srcId="{B4A97AC6-5E92-4E9E-A1AD-4C4857E5F397}" destId="{6A15A125-A77D-4811-9804-6502EAA966EA}" srcOrd="5" destOrd="0" presId="urn:microsoft.com/office/officeart/2016/7/layout/AccentHomeChevronProcess"/>
    <dgm:cxn modelId="{1C4E6BE5-C251-492D-8FD8-CD3AAF4DB1AE}" type="presParOf" srcId="{B4A97AC6-5E92-4E9E-A1AD-4C4857E5F397}" destId="{32F01D9C-379F-45CA-8A65-6682A330DC15}" srcOrd="6" destOrd="0" presId="urn:microsoft.com/office/officeart/2016/7/layout/AccentHomeChevronProcess"/>
    <dgm:cxn modelId="{8E1A3BF4-878F-42C9-8D37-59ABD1B3D06E}" type="presParOf" srcId="{32F01D9C-379F-45CA-8A65-6682A330DC15}" destId="{00DF0A04-A9DC-4FE2-A1EB-65DD88708BD7}" srcOrd="0" destOrd="0" presId="urn:microsoft.com/office/officeart/2016/7/layout/AccentHomeChevronProcess"/>
    <dgm:cxn modelId="{392C700A-2000-4576-B7EB-594D0806A4B3}" type="presParOf" srcId="{32F01D9C-379F-45CA-8A65-6682A330DC15}" destId="{CE6ADF01-2A99-4E05-9037-C7A25CDDE74D}" srcOrd="1" destOrd="0" presId="urn:microsoft.com/office/officeart/2016/7/layout/AccentHomeChevronProcess"/>
    <dgm:cxn modelId="{CB1D1CAE-1F6E-4A10-80A4-9075AAA392E4}" type="presParOf" srcId="{32F01D9C-379F-45CA-8A65-6682A330DC15}" destId="{51A5F59B-9A2B-4367-957D-0A9CD2FFA059}" srcOrd="2" destOrd="0" presId="urn:microsoft.com/office/officeart/2016/7/layout/AccentHomeChevronProcess"/>
    <dgm:cxn modelId="{F88F6FD3-5260-489A-82CA-3A9BDE6720EA}" type="presParOf" srcId="{32F01D9C-379F-45CA-8A65-6682A330DC15}" destId="{EE7F1B6F-05BE-4880-A534-99A5E56B6BBC}" srcOrd="3" destOrd="0" presId="urn:microsoft.com/office/officeart/2016/7/layout/AccentHomeChevronProcess"/>
    <dgm:cxn modelId="{765B9F6F-25DC-413D-8A9F-43A9205EEAC9}" type="presParOf" srcId="{B4A97AC6-5E92-4E9E-A1AD-4C4857E5F397}" destId="{424C4C71-2773-4848-B0DD-FBF169B8E633}" srcOrd="7" destOrd="0" presId="urn:microsoft.com/office/officeart/2016/7/layout/AccentHomeChevronProcess"/>
    <dgm:cxn modelId="{A8A02924-D1EF-4385-B8E2-33B7B6DADF4D}" type="presParOf" srcId="{B4A97AC6-5E92-4E9E-A1AD-4C4857E5F397}" destId="{172075FB-B92E-416D-8B6B-8CC854FA2D74}" srcOrd="8" destOrd="0" presId="urn:microsoft.com/office/officeart/2016/7/layout/AccentHomeChevronProcess"/>
    <dgm:cxn modelId="{2AFE9B61-D450-4894-A7F1-7BA55B8259B3}" type="presParOf" srcId="{172075FB-B92E-416D-8B6B-8CC854FA2D74}" destId="{A1AB2A5C-4263-4631-B72C-8DB0F7FCB975}" srcOrd="0" destOrd="0" presId="urn:microsoft.com/office/officeart/2016/7/layout/AccentHomeChevronProcess"/>
    <dgm:cxn modelId="{B3429A5B-8DE6-44EF-A31F-DC1CBBA100A3}" type="presParOf" srcId="{172075FB-B92E-416D-8B6B-8CC854FA2D74}" destId="{D737BFAA-A492-4908-8EF5-7B37215BFC7C}" srcOrd="1" destOrd="0" presId="urn:microsoft.com/office/officeart/2016/7/layout/AccentHomeChevronProcess"/>
    <dgm:cxn modelId="{19F79D40-D368-490C-A4C8-AB81E9BD30DA}" type="presParOf" srcId="{172075FB-B92E-416D-8B6B-8CC854FA2D74}" destId="{0FD058F6-C20C-4737-BDCB-5212A2877A05}" srcOrd="2" destOrd="0" presId="urn:microsoft.com/office/officeart/2016/7/layout/AccentHomeChevronProcess"/>
    <dgm:cxn modelId="{5D91F875-C8BB-4704-A3E5-647A2CA616FB}" type="presParOf" srcId="{172075FB-B92E-416D-8B6B-8CC854FA2D74}" destId="{2E997111-3BE1-4F9D-9A04-F1B4B0E692C4}" srcOrd="3" destOrd="0" presId="urn:microsoft.com/office/officeart/2016/7/layout/AccentHomeChevronProcess"/>
    <dgm:cxn modelId="{7284B86D-8921-459C-A39F-3D03790CA35D}" type="presParOf" srcId="{B4A97AC6-5E92-4E9E-A1AD-4C4857E5F397}" destId="{BD17B200-8D0E-45F7-A44C-7C296222AAFF}" srcOrd="9" destOrd="0" presId="urn:microsoft.com/office/officeart/2016/7/layout/AccentHomeChevronProcess"/>
    <dgm:cxn modelId="{E538C8EF-E793-4E1C-B0D7-5FBF58107423}" type="presParOf" srcId="{B4A97AC6-5E92-4E9E-A1AD-4C4857E5F397}" destId="{07C8F545-42F6-4BBD-AD9B-DC9B46620A0E}" srcOrd="10" destOrd="0" presId="urn:microsoft.com/office/officeart/2016/7/layout/AccentHomeChevronProcess"/>
    <dgm:cxn modelId="{21680B8B-52AB-4D97-92F7-AFE9DF1711B9}" type="presParOf" srcId="{07C8F545-42F6-4BBD-AD9B-DC9B46620A0E}" destId="{D98EE6DB-7F69-4E8F-9CD4-B8F2C6821340}" srcOrd="0" destOrd="0" presId="urn:microsoft.com/office/officeart/2016/7/layout/AccentHomeChevronProcess"/>
    <dgm:cxn modelId="{9F830E75-FFDA-4D8A-A376-1DEF3E279B58}" type="presParOf" srcId="{07C8F545-42F6-4BBD-AD9B-DC9B46620A0E}" destId="{5CED9A8A-6114-4806-99E7-F179EDC292E3}" srcOrd="1" destOrd="0" presId="urn:microsoft.com/office/officeart/2016/7/layout/AccentHomeChevronProcess"/>
    <dgm:cxn modelId="{E6BFD50C-117B-47C1-8497-0AF893DE531F}" type="presParOf" srcId="{07C8F545-42F6-4BBD-AD9B-DC9B46620A0E}" destId="{3DD8DCB3-3202-4980-B510-3E26CF9D243D}" srcOrd="2" destOrd="0" presId="urn:microsoft.com/office/officeart/2016/7/layout/AccentHomeChevronProcess"/>
    <dgm:cxn modelId="{7A6C0F1A-598A-41B0-A878-E2B9D5B59DC8}" type="presParOf" srcId="{07C8F545-42F6-4BBD-AD9B-DC9B46620A0E}" destId="{21F7760C-8932-4C2F-AB82-DF3D286C26C4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D519E-9332-4298-8BC0-38E08B9E91EA}">
      <dsp:nvSpPr>
        <dsp:cNvPr id="0" name=""/>
        <dsp:cNvSpPr/>
      </dsp:nvSpPr>
      <dsp:spPr>
        <a:xfrm rot="5400000">
          <a:off x="-598181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3EBB1-DEBB-487C-88D3-3EFD316D71E9}">
      <dsp:nvSpPr>
        <dsp:cNvPr id="0" name=""/>
        <dsp:cNvSpPr/>
      </dsp:nvSpPr>
      <dsp:spPr>
        <a:xfrm>
          <a:off x="2509" y="1941821"/>
          <a:ext cx="1786948" cy="448112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0203</a:t>
          </a:r>
          <a:endParaRPr lang="ko-KR" altLang="en-US" sz="1200" kern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sp:txBody>
      <dsp:txXfrm>
        <a:off x="2509" y="1941821"/>
        <a:ext cx="1730934" cy="448112"/>
      </dsp:txXfrm>
    </dsp:sp>
    <dsp:sp modelId="{62911FCB-CF61-463E-9EA6-F7BF95A67E51}">
      <dsp:nvSpPr>
        <dsp:cNvPr id="0" name=""/>
        <dsp:cNvSpPr/>
      </dsp:nvSpPr>
      <dsp:spPr>
        <a:xfrm>
          <a:off x="145465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모바일 웹 환경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HTML5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기초 다지기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145465" y="683257"/>
        <a:ext cx="1451001" cy="765125"/>
      </dsp:txXfrm>
    </dsp:sp>
    <dsp:sp modelId="{36775784-7760-420D-8D9A-5464FD9141AE}">
      <dsp:nvSpPr>
        <dsp:cNvPr id="0" name=""/>
        <dsp:cNvSpPr/>
      </dsp:nvSpPr>
      <dsp:spPr>
        <a:xfrm rot="5400000">
          <a:off x="1099419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252927"/>
              <a:satOff val="-744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A5A41-D6F0-4EA9-AB50-F05D425BCA52}">
      <dsp:nvSpPr>
        <dsp:cNvPr id="0" name=""/>
        <dsp:cNvSpPr/>
      </dsp:nvSpPr>
      <dsp:spPr>
        <a:xfrm>
          <a:off x="1700110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252927"/>
            <a:satOff val="-744"/>
            <a:lumOff val="-549"/>
            <a:alphaOff val="0"/>
          </a:schemeClr>
        </a:solidFill>
        <a:ln w="12700" cap="flat" cmpd="sng" algn="in">
          <a:solidFill>
            <a:schemeClr val="accent2">
              <a:hueOff val="252927"/>
              <a:satOff val="-744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0204</a:t>
          </a:r>
          <a:endParaRPr lang="ko-KR" altLang="en-US" sz="1200" kern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sp:txBody>
      <dsp:txXfrm>
        <a:off x="1812138" y="1941821"/>
        <a:ext cx="1562892" cy="448112"/>
      </dsp:txXfrm>
    </dsp:sp>
    <dsp:sp modelId="{EDC85F65-41DE-490E-AF0A-69E363ACAF5F}">
      <dsp:nvSpPr>
        <dsp:cNvPr id="0" name=""/>
        <dsp:cNvSpPr/>
      </dsp:nvSpPr>
      <dsp:spPr>
        <a:xfrm>
          <a:off x="1843066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CSS3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기초 다지기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XAMPP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1843066" y="683257"/>
        <a:ext cx="1451001" cy="765125"/>
      </dsp:txXfrm>
    </dsp:sp>
    <dsp:sp modelId="{3D8D9F4B-4537-4E3C-9549-BF552E2DED80}">
      <dsp:nvSpPr>
        <dsp:cNvPr id="0" name=""/>
        <dsp:cNvSpPr/>
      </dsp:nvSpPr>
      <dsp:spPr>
        <a:xfrm rot="5400000">
          <a:off x="2797019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505855"/>
              <a:satOff val="-1487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0D845-D759-4C2C-A2D3-AF3AFA826819}">
      <dsp:nvSpPr>
        <dsp:cNvPr id="0" name=""/>
        <dsp:cNvSpPr/>
      </dsp:nvSpPr>
      <dsp:spPr>
        <a:xfrm>
          <a:off x="3397711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505855"/>
            <a:satOff val="-1487"/>
            <a:lumOff val="-1098"/>
            <a:alphaOff val="0"/>
          </a:schemeClr>
        </a:solidFill>
        <a:ln w="12700" cap="flat" cmpd="sng" algn="in">
          <a:solidFill>
            <a:schemeClr val="accent2">
              <a:hueOff val="505855"/>
              <a:satOff val="-1487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0205</a:t>
          </a:r>
          <a:endParaRPr lang="ko-KR" altLang="en-US" sz="1200" kern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sp:txBody>
      <dsp:txXfrm>
        <a:off x="3509739" y="1941821"/>
        <a:ext cx="1562892" cy="448112"/>
      </dsp:txXfrm>
    </dsp:sp>
    <dsp:sp modelId="{9A98F3BB-7942-4C90-B62F-93C8AA660DDB}">
      <dsp:nvSpPr>
        <dsp:cNvPr id="0" name=""/>
        <dsp:cNvSpPr/>
      </dsp:nvSpPr>
      <dsp:spPr>
        <a:xfrm>
          <a:off x="3540666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err="1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Wordpress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를 이용한 포트폴리오 사이트 만들기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3540666" y="683257"/>
        <a:ext cx="1451001" cy="765125"/>
      </dsp:txXfrm>
    </dsp:sp>
    <dsp:sp modelId="{00DF0A04-A9DC-4FE2-A1EB-65DD88708BD7}">
      <dsp:nvSpPr>
        <dsp:cNvPr id="0" name=""/>
        <dsp:cNvSpPr/>
      </dsp:nvSpPr>
      <dsp:spPr>
        <a:xfrm rot="5400000">
          <a:off x="4494620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758782"/>
              <a:satOff val="-2231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ADF01-2A99-4E05-9037-C7A25CDDE74D}">
      <dsp:nvSpPr>
        <dsp:cNvPr id="0" name=""/>
        <dsp:cNvSpPr/>
      </dsp:nvSpPr>
      <dsp:spPr>
        <a:xfrm>
          <a:off x="5095311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758782"/>
            <a:satOff val="-2231"/>
            <a:lumOff val="-1647"/>
            <a:alphaOff val="0"/>
          </a:schemeClr>
        </a:solidFill>
        <a:ln w="12700" cap="flat" cmpd="sng" algn="in">
          <a:solidFill>
            <a:schemeClr val="accent2">
              <a:hueOff val="758782"/>
              <a:satOff val="-2231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0206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5207339" y="1941821"/>
        <a:ext cx="1562892" cy="448112"/>
      </dsp:txXfrm>
    </dsp:sp>
    <dsp:sp modelId="{51A5F59B-9A2B-4367-957D-0A9CD2FFA059}">
      <dsp:nvSpPr>
        <dsp:cNvPr id="0" name=""/>
        <dsp:cNvSpPr/>
      </dsp:nvSpPr>
      <dsp:spPr>
        <a:xfrm>
          <a:off x="5238267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모바일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5238267" y="683257"/>
        <a:ext cx="1451001" cy="765125"/>
      </dsp:txXfrm>
    </dsp:sp>
    <dsp:sp modelId="{A1AB2A5C-4263-4631-B72C-8DB0F7FCB975}">
      <dsp:nvSpPr>
        <dsp:cNvPr id="0" name=""/>
        <dsp:cNvSpPr/>
      </dsp:nvSpPr>
      <dsp:spPr>
        <a:xfrm rot="5400000">
          <a:off x="6192221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1011710"/>
              <a:satOff val="-297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7BFAA-A492-4908-8EF5-7B37215BFC7C}">
      <dsp:nvSpPr>
        <dsp:cNvPr id="0" name=""/>
        <dsp:cNvSpPr/>
      </dsp:nvSpPr>
      <dsp:spPr>
        <a:xfrm>
          <a:off x="6792912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1011710"/>
            <a:satOff val="-2974"/>
            <a:lumOff val="-2196"/>
            <a:alphaOff val="0"/>
          </a:schemeClr>
        </a:solidFill>
        <a:ln w="12700" cap="flat" cmpd="sng" algn="in">
          <a:solidFill>
            <a:schemeClr val="accent2">
              <a:hueOff val="1011710"/>
              <a:satOff val="-297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0207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6904940" y="1941821"/>
        <a:ext cx="1562892" cy="448112"/>
      </dsp:txXfrm>
    </dsp:sp>
    <dsp:sp modelId="{0FD058F6-C20C-4737-BDCB-5212A2877A05}">
      <dsp:nvSpPr>
        <dsp:cNvPr id="0" name=""/>
        <dsp:cNvSpPr/>
      </dsp:nvSpPr>
      <dsp:spPr>
        <a:xfrm>
          <a:off x="6935868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XML, AJAX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와 </a:t>
          </a: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활용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데이터베이스와 </a:t>
          </a: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활용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6935868" y="683257"/>
        <a:ext cx="1451001" cy="765125"/>
      </dsp:txXfrm>
    </dsp:sp>
    <dsp:sp modelId="{D98EE6DB-7F69-4E8F-9CD4-B8F2C6821340}">
      <dsp:nvSpPr>
        <dsp:cNvPr id="0" name=""/>
        <dsp:cNvSpPr/>
      </dsp:nvSpPr>
      <dsp:spPr>
        <a:xfrm rot="5400000">
          <a:off x="7889822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D9A8A-6114-4806-99E7-F179EDC292E3}">
      <dsp:nvSpPr>
        <dsp:cNvPr id="0" name=""/>
        <dsp:cNvSpPr/>
      </dsp:nvSpPr>
      <dsp:spPr>
        <a:xfrm>
          <a:off x="8490513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1264637"/>
            <a:satOff val="-3718"/>
            <a:lumOff val="-2745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0210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8602541" y="1941821"/>
        <a:ext cx="1562892" cy="448112"/>
      </dsp:txXfrm>
    </dsp:sp>
    <dsp:sp modelId="{3DD8DCB3-3202-4980-B510-3E26CF9D243D}">
      <dsp:nvSpPr>
        <dsp:cNvPr id="0" name=""/>
        <dsp:cNvSpPr/>
      </dsp:nvSpPr>
      <dsp:spPr>
        <a:xfrm>
          <a:off x="8633469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자신의 앱 만들기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코르도바 </a:t>
          </a: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API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폰에 앱 심기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8633469" y="683257"/>
        <a:ext cx="1451001" cy="765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갈매기형 수장 프로세스형"/>
  <dgm:desc val="진행, 타임라인, 작업, 프로세스 또는 워크플로의 순차적 단계를 표시하거나 이동이나 방향을 강조하는 데 사용합니다. 수준 1 텍스트는 집 도형 안에 오는 첫 번째 도형을 제외하고 갈매기형 수장 도형 내부에 나타나고 수준 2 텍스트는 보이지 않는 직사각형 도형 위에 표시됩니다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D9A73F-DA6D-4B18-B8CF-49FC90D3EBC2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2020-02-11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9700615-FC3B-4524-998A-FA09C4A3CF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433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A06CC96-B64C-4E9E-95CC-335089723117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589827E-D12D-45BE-8B06-B53B720C907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55102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89827E-D12D-45BE-8B06-B53B720C907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89827E-D12D-45BE-8B06-B53B720C907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72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 title="페이지 번호 도형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rtlCol="0"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 rtlCol="0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B2B8E56-364C-4112-9773-403A866E9294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2AC27A5A-7290-4DE1-BA94-4BE8A8E57DC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9" name="직선 연결선(S) 8" title="수직 노트선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267358D-24DD-41EB-BF57-FC991DB5829B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 title="페이지 번호 도형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 rtlCol="0"/>
          <a:lstStyle>
            <a:lvl1pPr>
              <a:defRPr/>
            </a:lvl1pPr>
          </a:lstStyle>
          <a:p>
            <a:fld id="{20D5A67E-70A7-4EC1-9F5B-842162501815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13" name="직선 연결선(S) 12" title="수평 노트선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67527A-8ABD-4B8F-8919-BCBD62E39A43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0"/>
            <a:ext cx="418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 smtClean="0">
                <a:latin typeface="Microsoft JhengHei UI Light" panose="020B0304030504040204" pitchFamily="34" charset="-120"/>
                <a:ea typeface="+mj-ea"/>
              </a:rPr>
              <a:t>소프트웨어 플랫폼 전공</a:t>
            </a:r>
            <a:r>
              <a:rPr lang="en-US" altLang="ko-KR" sz="1400" b="0" i="0" baseline="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ko-KR" altLang="en-US" sz="1400" b="0" i="0" dirty="0" smtClean="0">
                <a:latin typeface="Microsoft JhengHei UI Light" panose="020B0304030504040204" pitchFamily="34" charset="-120"/>
                <a:ea typeface="+mj-ea"/>
              </a:rPr>
              <a:t>동계 실무역량 몰입 교육</a:t>
            </a:r>
            <a:endParaRPr lang="ko-KR" altLang="en-US" sz="1400" b="0" dirty="0">
              <a:latin typeface="Microsoft JhengHei UI Light" panose="020B0304030504040204" pitchFamily="34" charset="-120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12192000" cy="5735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자유형(F) 6" title="페이지 번호 도형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rtlCol="0"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rtlCol="0"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 rtlCol="0"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DCC1C2C-0056-4EAD-84B1-4FFB5722FF07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 rtlCol="0"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AC27A5A-7290-4DE1-BA94-4BE8A8E57DC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 title="수평 노트선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127422"/>
            <a:ext cx="418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소프트웨어 플랫폼 전공</a:t>
            </a:r>
            <a:r>
              <a:rPr lang="en-US" altLang="ko-KR" sz="1400" b="1" i="0" baseline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동계 실무역량 몰입 교육</a:t>
            </a:r>
            <a:endParaRPr lang="ko-KR" altLang="en-US" sz="1400" b="1" dirty="0">
              <a:solidFill>
                <a:schemeClr val="bg1"/>
              </a:solidFill>
              <a:latin typeface="Microsoft JhengHei UI Light" panose="020B0304030504040204" pitchFamily="34" charset="-120"/>
              <a:ea typeface="+mj-ea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857469" y="127422"/>
            <a:ext cx="133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하이브리드</a:t>
            </a:r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 앱</a:t>
            </a:r>
            <a:endParaRPr lang="ko-KR" altLang="en-US" sz="1400" b="1" dirty="0">
              <a:solidFill>
                <a:schemeClr val="bg1"/>
              </a:solidFill>
              <a:latin typeface="Microsoft JhengHei UI Light" panose="020B0304030504040204" pitchFamily="34" charset="-120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DB4221-D9A4-4D20-8F03-7392B3A5E4DD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E417A5-AED5-430B-958D-663F493C8125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FEA0CF-8C33-40FF-8E55-63C1DB44F86B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0BF689-4A4F-41D1-BD98-08E0586597FE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 rtlCol="0"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D5D81AC-CB33-4005-86CC-81B8047628AA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altLang="ko-KR" dirty="0"/>
              <a:t>2019-09-16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(F) 6" title="페이지 번호 도형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B8EE97-5948-4129-B037-D712EE54B283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C27A5A-7290-4DE1-BA94-4BE8A8E57DC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 title="수평 노트선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2019775027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62219-1CC5-461F-B93A-AD74100DF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1454" y="1143293"/>
            <a:ext cx="5946953" cy="4268965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1" i="0" dirty="0" smtClean="0"/>
              <a:t>소프트웨어 플랫폼 전공</a:t>
            </a:r>
            <a:r>
              <a:rPr lang="en-US" altLang="ko-KR" sz="6000" b="1" i="0" dirty="0" smtClean="0"/>
              <a:t/>
            </a:r>
            <a:br>
              <a:rPr lang="en-US" altLang="ko-KR" sz="6000" b="1" i="0" dirty="0" smtClean="0"/>
            </a:br>
            <a:r>
              <a:rPr lang="ko-KR" altLang="en-US" sz="3200" b="1" i="0" dirty="0" smtClean="0"/>
              <a:t>동계 실무역량 몰입 교육</a:t>
            </a:r>
            <a:r>
              <a:rPr lang="en-US" altLang="ko-KR" sz="6000" b="1" i="0" dirty="0" smtClean="0"/>
              <a:t/>
            </a:r>
            <a:br>
              <a:rPr lang="en-US" altLang="ko-KR" sz="6000" b="1" i="0" dirty="0" smtClean="0"/>
            </a:br>
            <a:r>
              <a:rPr lang="ko-KR" altLang="en-US" sz="6000" b="1" i="0" dirty="0" err="1" smtClean="0"/>
              <a:t>하이브리드</a:t>
            </a:r>
            <a:r>
              <a:rPr lang="ko-KR" altLang="en-US" sz="6000" b="1" i="0" dirty="0" smtClean="0"/>
              <a:t> 앱</a:t>
            </a:r>
            <a:endParaRPr lang="en-US" altLang="ko-KR" sz="6000" b="1" i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ABC79F-F6F5-4F2D-8F47-A2F71057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453" y="4922783"/>
            <a:ext cx="5946954" cy="706355"/>
          </a:xfrm>
        </p:spPr>
        <p:txBody>
          <a:bodyPr rtlCol="0">
            <a:noAutofit/>
          </a:bodyPr>
          <a:lstStyle/>
          <a:p>
            <a:pPr rtl="0">
              <a:spcAft>
                <a:spcPts val="600"/>
              </a:spcAft>
            </a:pPr>
            <a:r>
              <a:rPr lang="ko-KR" altLang="en-US" i="0" dirty="0" smtClean="0"/>
              <a:t>소프트웨어학과 </a:t>
            </a:r>
            <a:r>
              <a:rPr lang="en-US" altLang="ko-KR" i="0" dirty="0" smtClean="0"/>
              <a:t>2019775027 </a:t>
            </a:r>
            <a:r>
              <a:rPr lang="ko-KR" altLang="en-US" i="0" dirty="0" smtClean="0"/>
              <a:t>배 주 </a:t>
            </a:r>
            <a:r>
              <a:rPr lang="ko-KR" altLang="en-US" i="0" dirty="0" smtClean="0"/>
              <a:t>연</a:t>
            </a:r>
            <a:endParaRPr lang="en-US" altLang="ko-KR" i="0" dirty="0" smtClean="0"/>
          </a:p>
          <a:p>
            <a:pPr rtl="0">
              <a:spcAft>
                <a:spcPts val="600"/>
              </a:spcAft>
            </a:pPr>
            <a:endParaRPr lang="en-US" altLang="ko-KR" i="0" dirty="0" smtClean="0"/>
          </a:p>
          <a:p>
            <a:pPr>
              <a:spcAft>
                <a:spcPts val="600"/>
              </a:spcAft>
            </a:pPr>
            <a:r>
              <a:rPr lang="en-US" altLang="ko-KR" dirty="0">
                <a:hlinkClick r:id="rId3"/>
              </a:rPr>
              <a:t>https://github.com/ks2019775027/</a:t>
            </a:r>
            <a:endParaRPr lang="en-US" altLang="ko-KR" i="0" dirty="0"/>
          </a:p>
          <a:p>
            <a:pPr rtl="0">
              <a:spcAft>
                <a:spcPts val="600"/>
              </a:spcAft>
            </a:pPr>
            <a:endParaRPr lang="en-US" altLang="ko-KR" i="0" dirty="0" smtClean="0"/>
          </a:p>
          <a:p>
            <a:pPr rtl="0">
              <a:spcAft>
                <a:spcPts val="600"/>
              </a:spcAft>
            </a:pPr>
            <a:endParaRPr lang="ko-KR" altLang="en-US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FEC06-B1D3-4F3C-9119-B7D9ACA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04" r="7579" b="-1"/>
          <a:stretch/>
        </p:blipFill>
        <p:spPr>
          <a:xfrm>
            <a:off x="0" y="0"/>
            <a:ext cx="4635294" cy="685799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46" name="직선 연결선(S) 45">
            <a:extLst>
              <a:ext uri="{FF2B5EF4-FFF2-40B4-BE49-F238E27FC236}">
                <a16:creationId xmlns:a16="http://schemas.microsoft.com/office/drawing/2014/main" id="{6C7A4BEB-4899-4448-A309-875F28EA60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69584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(F) 6">
            <a:extLst>
              <a:ext uri="{FF2B5EF4-FFF2-40B4-BE49-F238E27FC236}">
                <a16:creationId xmlns:a16="http://schemas.microsoft.com/office/drawing/2014/main" id="{9D7560CF-257B-4022-9664-FA9DE30306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직사각형 3"/>
          <p:cNvSpPr/>
          <p:nvPr/>
        </p:nvSpPr>
        <p:spPr>
          <a:xfrm>
            <a:off x="-19833" y="-10"/>
            <a:ext cx="465512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99676" l="0" r="100000">
                        <a14:foregroundMark x1="5705" y1="25566" x2="8687" y2="35437"/>
                        <a14:foregroundMark x1="11410" y1="29288" x2="11410" y2="33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6454" cy="7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3E90B9-CE78-4CCC-BB4C-F36D7102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rtlCol="0" anchor="b"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CONTENTS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(S) 42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(F)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34" name="내용 개체 틀 2" descr="강조 홈 갈매기형 수장 프로세스 타임라인 SmartArt">
            <a:extLst>
              <a:ext uri="{FF2B5EF4-FFF2-40B4-BE49-F238E27FC236}">
                <a16:creationId xmlns:a16="http://schemas.microsoft.com/office/drawing/2014/main" id="{9EBBB809-0F32-4239-BB06-9454FB6F4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067023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직사각형 15"/>
          <p:cNvSpPr/>
          <p:nvPr/>
        </p:nvSpPr>
        <p:spPr>
          <a:xfrm>
            <a:off x="0" y="-30418"/>
            <a:ext cx="12261275" cy="60953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10796"/>
            <a:ext cx="418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소프트웨어 플랫폼 전공</a:t>
            </a:r>
            <a:r>
              <a:rPr lang="en-US" altLang="ko-KR" sz="1400" b="1" i="0" baseline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동계 실무역량 몰입 교육</a:t>
            </a:r>
            <a:endParaRPr lang="ko-KR" altLang="en-US" sz="1400" b="1" dirty="0">
              <a:solidFill>
                <a:schemeClr val="bg1"/>
              </a:solidFill>
              <a:latin typeface="Microsoft JhengHei UI Light" panose="020B0304030504040204" pitchFamily="34" charset="-120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57469" y="119109"/>
            <a:ext cx="133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하이브리드</a:t>
            </a:r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 앱</a:t>
            </a:r>
            <a:endParaRPr lang="ko-KR" altLang="en-US" sz="1400" b="1" dirty="0">
              <a:solidFill>
                <a:schemeClr val="bg1"/>
              </a:solidFill>
              <a:latin typeface="Microsoft JhengHei UI Light" panose="020B0304030504040204" pitchFamily="34" charset="-12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466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0203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홈페이지 만들기</a:t>
            </a:r>
            <a:r>
              <a:rPr lang="en-US" altLang="ko-KR" dirty="0" smtClean="0"/>
              <a:t>(HTML5, CSS3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1288" t="2126" r="24114" b="5081"/>
          <a:stretch/>
        </p:blipFill>
        <p:spPr>
          <a:xfrm>
            <a:off x="581891" y="720608"/>
            <a:ext cx="5070764" cy="4847768"/>
          </a:xfrm>
          <a:prstGeom prst="rect">
            <a:avLst/>
          </a:prstGeom>
        </p:spPr>
      </p:pic>
      <p:pic>
        <p:nvPicPr>
          <p:cNvPr id="5" name="20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017" y="645795"/>
            <a:ext cx="992531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XAMPP</a:t>
            </a:r>
            <a:r>
              <a:rPr lang="ko-KR" altLang="en-US" dirty="0" smtClean="0"/>
              <a:t>를 이용한 로그인 페이지 만들기</a:t>
            </a:r>
            <a:endParaRPr lang="ko-KR" altLang="en-US" dirty="0"/>
          </a:p>
        </p:txBody>
      </p:sp>
      <p:pic>
        <p:nvPicPr>
          <p:cNvPr id="5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123" y="585602"/>
            <a:ext cx="8262852" cy="50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0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Wordpress</a:t>
            </a:r>
            <a:r>
              <a:rPr lang="ko-KR" altLang="en-US" dirty="0" smtClean="0"/>
              <a:t>를 이용한 포트폴리오 사이트 만들기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2219" t="29727" r="13263" b="30387"/>
          <a:stretch/>
        </p:blipFill>
        <p:spPr>
          <a:xfrm>
            <a:off x="1491827" y="2159264"/>
            <a:ext cx="4729941" cy="3074463"/>
          </a:xfrm>
          <a:prstGeom prst="rect">
            <a:avLst/>
          </a:prstGeom>
        </p:spPr>
      </p:pic>
      <p:pic>
        <p:nvPicPr>
          <p:cNvPr id="5" name="02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8867" y="578599"/>
            <a:ext cx="10008524" cy="52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jQuery</a:t>
            </a:r>
            <a:r>
              <a:rPr lang="ko-KR" altLang="en-US" dirty="0" smtClean="0"/>
              <a:t>모바일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44605" t="311" r="465" b="5665"/>
          <a:stretch/>
        </p:blipFill>
        <p:spPr>
          <a:xfrm>
            <a:off x="1487979" y="687358"/>
            <a:ext cx="5370022" cy="5170517"/>
          </a:xfrm>
          <a:prstGeom prst="rect">
            <a:avLst/>
          </a:prstGeom>
        </p:spPr>
      </p:pic>
      <p:pic>
        <p:nvPicPr>
          <p:cNvPr id="5" name="02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8140" y="0"/>
            <a:ext cx="3784045" cy="64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1947673" y="1368809"/>
            <a:ext cx="8401429" cy="819150"/>
          </a:xfrm>
        </p:spPr>
        <p:txBody>
          <a:bodyPr/>
          <a:lstStyle/>
          <a:p>
            <a:r>
              <a:rPr lang="ko-KR" altLang="en-US" dirty="0" smtClean="0"/>
              <a:t>자신의 앱 만들기</a:t>
            </a:r>
            <a:r>
              <a:rPr lang="en-US" altLang="ko-KR" dirty="0" smtClean="0"/>
              <a:t>,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1465" t="2055" r="24276" b="4940"/>
          <a:stretch/>
        </p:blipFill>
        <p:spPr>
          <a:xfrm>
            <a:off x="293717" y="590203"/>
            <a:ext cx="5802283" cy="5594466"/>
          </a:xfrm>
          <a:prstGeom prst="rect">
            <a:avLst/>
          </a:prstGeom>
        </p:spPr>
      </p:pic>
      <p:pic>
        <p:nvPicPr>
          <p:cNvPr id="5" name="2002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4547" y="0"/>
            <a:ext cx="3768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9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코르도바</a:t>
            </a:r>
            <a:r>
              <a:rPr lang="en-US" altLang="ko-KR" dirty="0"/>
              <a:t>API, </a:t>
            </a:r>
            <a:r>
              <a:rPr lang="ko-KR" altLang="en-US" dirty="0"/>
              <a:t>폰에 앱 심기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9973" t="24310" r="33425" b="22402"/>
          <a:stretch/>
        </p:blipFill>
        <p:spPr>
          <a:xfrm>
            <a:off x="773080" y="942426"/>
            <a:ext cx="5746243" cy="3696075"/>
          </a:xfrm>
          <a:prstGeom prst="rect">
            <a:avLst/>
          </a:prstGeom>
        </p:spPr>
      </p:pic>
      <p:pic>
        <p:nvPicPr>
          <p:cNvPr id="6" name="02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1426" y="385214"/>
            <a:ext cx="3078373" cy="54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6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297958" y="2668077"/>
            <a:ext cx="3679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감사합니다</a:t>
            </a:r>
            <a:endParaRPr lang="en-US" altLang="ko-K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23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헤드라인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71_TF00089993.potx" id="{0C4BFDF3-C536-4568-A010-18C20B240FDA}" vid="{22D81987-1D55-42DE-AE35-7D90AD0620C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CBBD45-8B40-43D7-9EDE-9F29D8BA8013}">
  <ds:schemaRefs>
    <ds:schemaRef ds:uri="http://purl.org/dc/dcmitype/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5F677CF-1C0A-4204-9388-FE4775515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37D0EA-FE7E-4E9C-9357-7A88A33B4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헤드라인 디자인</Template>
  <TotalTime>0</TotalTime>
  <Words>104</Words>
  <Application>Microsoft Office PowerPoint</Application>
  <PresentationFormat>와이드스크린</PresentationFormat>
  <Paragraphs>39</Paragraphs>
  <Slides>9</Slides>
  <Notes>2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HY엽서L</vt:lpstr>
      <vt:lpstr>Microsoft JhengHei UI Light</vt:lpstr>
      <vt:lpstr>Microsoft YaHei UI Light</vt:lpstr>
      <vt:lpstr>맑은 고딕</vt:lpstr>
      <vt:lpstr>Arial</vt:lpstr>
      <vt:lpstr>Calibri</vt:lpstr>
      <vt:lpstr>Corbel</vt:lpstr>
      <vt:lpstr>헤드라인</vt:lpstr>
      <vt:lpstr>소프트웨어 플랫폼 전공 동계 실무역량 몰입 교육 하이브리드 앱</vt:lpstr>
      <vt:lpstr>CONTENTS</vt:lpstr>
      <vt:lpstr>0203 </vt:lpstr>
      <vt:lpstr>0204</vt:lpstr>
      <vt:lpstr>0205</vt:lpstr>
      <vt:lpstr>0206</vt:lpstr>
      <vt:lpstr>0207</vt:lpstr>
      <vt:lpstr>0210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2020-02-11T01:48:17Z</dcterms:created>
  <dcterms:modified xsi:type="dcterms:W3CDTF">2020-02-11T05:52:59Z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